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9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5E-5CA5-4249-9F86-84B0F8652B88}" type="datetimeFigureOut">
              <a:rPr lang="es-ES" smtClean="0"/>
              <a:t>07/08/2018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8FFF-C87F-454D-8596-B0CE12D6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8811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5E-5CA5-4249-9F86-84B0F8652B88}" type="datetimeFigureOut">
              <a:rPr lang="es-ES" smtClean="0"/>
              <a:t>07/08/2018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8FFF-C87F-454D-8596-B0CE12D6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07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5E-5CA5-4249-9F86-84B0F8652B88}" type="datetimeFigureOut">
              <a:rPr lang="es-ES" smtClean="0"/>
              <a:t>07/08/2018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8FFF-C87F-454D-8596-B0CE12D6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684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5E-5CA5-4249-9F86-84B0F8652B88}" type="datetimeFigureOut">
              <a:rPr lang="es-ES" smtClean="0"/>
              <a:t>07/08/2018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8FFF-C87F-454D-8596-B0CE12D6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53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5E-5CA5-4249-9F86-84B0F8652B88}" type="datetimeFigureOut">
              <a:rPr lang="es-ES" smtClean="0"/>
              <a:t>07/08/2018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8FFF-C87F-454D-8596-B0CE12D6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2799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5E-5CA5-4249-9F86-84B0F8652B88}" type="datetimeFigureOut">
              <a:rPr lang="es-ES" smtClean="0"/>
              <a:t>07/08/2018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8FFF-C87F-454D-8596-B0CE12D6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21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5E-5CA5-4249-9F86-84B0F8652B88}" type="datetimeFigureOut">
              <a:rPr lang="es-ES" smtClean="0"/>
              <a:t>07/08/2018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8FFF-C87F-454D-8596-B0CE12D6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342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5E-5CA5-4249-9F86-84B0F8652B88}" type="datetimeFigureOut">
              <a:rPr lang="es-ES" smtClean="0"/>
              <a:t>07/08/2018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8FFF-C87F-454D-8596-B0CE12D6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690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5E-5CA5-4249-9F86-84B0F8652B88}" type="datetimeFigureOut">
              <a:rPr lang="es-ES" smtClean="0"/>
              <a:t>07/08/2018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8FFF-C87F-454D-8596-B0CE12D6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858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5E-5CA5-4249-9F86-84B0F8652B88}" type="datetimeFigureOut">
              <a:rPr lang="es-ES" smtClean="0"/>
              <a:t>07/08/2018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8FFF-C87F-454D-8596-B0CE12D6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29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825E-5CA5-4249-9F86-84B0F8652B88}" type="datetimeFigureOut">
              <a:rPr lang="es-ES" smtClean="0"/>
              <a:t>07/08/2018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68FFF-C87F-454D-8596-B0CE12D6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76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F825E-5CA5-4249-9F86-84B0F8652B88}" type="datetimeFigureOut">
              <a:rPr lang="es-ES" smtClean="0"/>
              <a:t>07/08/2018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68FFF-C87F-454D-8596-B0CE12D6F07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724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channel/UCKZFDkx-C8hJBN4AfFiSEVA" TargetMode="External"/><Relationship Id="rId3" Type="http://schemas.openxmlformats.org/officeDocument/2006/relationships/hyperlink" Target="https://twitter.com/bmrc_irmu" TargetMode="External"/><Relationship Id="rId7" Type="http://schemas.openxmlformats.org/officeDocument/2006/relationships/hyperlink" Target="http://bmrc-irmu.info.yorku.ca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10" Type="http://schemas.openxmlformats.org/officeDocument/2006/relationships/hyperlink" Target="https://www.youtube.com/channel/UCKZFDkx-C8hJBN4AfFiSEVA/featured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1910"/>
            <a:ext cx="9144000" cy="1312283"/>
          </a:xfrm>
          <a:prstGeom prst="rect">
            <a:avLst/>
          </a:prstGeom>
          <a:solidFill>
            <a:srgbClr val="219FE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405714" y="299899"/>
            <a:ext cx="8361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dirty="0">
                <a:solidFill>
                  <a:schemeClr val="bg1"/>
                </a:solidFill>
                <a:latin typeface="Avenir Next Medium"/>
                <a:cs typeface="Avenir Next Medium"/>
              </a:rPr>
              <a:t>Click here to edit the title</a:t>
            </a:r>
          </a:p>
        </p:txBody>
      </p:sp>
      <p:pic>
        <p:nvPicPr>
          <p:cNvPr id="6" name="Imagen 5" descr="Captura de pantalla 2018-06-18 a la(s) 10.30.57 a.m.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366" y="4558037"/>
            <a:ext cx="1213634" cy="229996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-1" y="6513591"/>
            <a:ext cx="85934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  <a:latin typeface="Avenir Next Medium"/>
                <a:cs typeface="Avenir Next Medium"/>
              </a:rPr>
              <a:t>Building Migrant Resilience in Cities </a:t>
            </a: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Medium"/>
                <a:cs typeface="Avenir Next Medium"/>
              </a:rPr>
              <a:t>Immigration et résilience en milieu urbain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111304" y="1975810"/>
            <a:ext cx="7020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chemeClr val="bg1">
                    <a:lumMod val="50000"/>
                  </a:schemeClr>
                </a:solidFill>
                <a:latin typeface="Avenir Next Medium"/>
                <a:cs typeface="Avenir Next Medium"/>
              </a:rPr>
              <a:t>Click here to add text</a:t>
            </a:r>
          </a:p>
        </p:txBody>
      </p:sp>
    </p:spTree>
    <p:extLst>
      <p:ext uri="{BB962C8B-B14F-4D97-AF65-F5344CB8AC3E}">
        <p14:creationId xmlns:p14="http://schemas.microsoft.com/office/powerpoint/2010/main" val="2057656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1910"/>
            <a:ext cx="9144000" cy="1312283"/>
          </a:xfrm>
          <a:prstGeom prst="rect">
            <a:avLst/>
          </a:prstGeom>
          <a:solidFill>
            <a:srgbClr val="219FE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405714" y="299899"/>
            <a:ext cx="8361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dirty="0">
                <a:solidFill>
                  <a:schemeClr val="bg1"/>
                </a:solidFill>
                <a:latin typeface="Avenir Next Medium"/>
                <a:cs typeface="Avenir Next Medium"/>
              </a:rPr>
              <a:t>Click here to edit the title</a:t>
            </a:r>
          </a:p>
        </p:txBody>
      </p:sp>
      <p:pic>
        <p:nvPicPr>
          <p:cNvPr id="6" name="Imagen 5" descr="Captura de pantalla 2018-06-18 a la(s) 10.30.57 a.m.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366" y="4558037"/>
            <a:ext cx="1213634" cy="229996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-1" y="6513591"/>
            <a:ext cx="85934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  <a:latin typeface="Avenir Next Medium"/>
                <a:cs typeface="Avenir Next Medium"/>
              </a:rPr>
              <a:t>Building Migrant Resilience in Cities </a:t>
            </a: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Medium"/>
                <a:cs typeface="Avenir Next Medium"/>
              </a:rPr>
              <a:t>Immigration et résilience en milieu urbain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111304" y="1975810"/>
            <a:ext cx="7020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chemeClr val="bg1">
                    <a:lumMod val="50000"/>
                  </a:schemeClr>
                </a:solidFill>
                <a:latin typeface="Avenir Next Medium"/>
                <a:cs typeface="Avenir Next Medium"/>
              </a:rPr>
              <a:t>Click here to add text</a:t>
            </a:r>
          </a:p>
        </p:txBody>
      </p:sp>
    </p:spTree>
    <p:extLst>
      <p:ext uri="{BB962C8B-B14F-4D97-AF65-F5344CB8AC3E}">
        <p14:creationId xmlns:p14="http://schemas.microsoft.com/office/powerpoint/2010/main" val="3287743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1910"/>
            <a:ext cx="9144000" cy="1312283"/>
          </a:xfrm>
          <a:prstGeom prst="rect">
            <a:avLst/>
          </a:prstGeom>
          <a:solidFill>
            <a:srgbClr val="219FE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405714" y="299899"/>
            <a:ext cx="8361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000" dirty="0">
                <a:solidFill>
                  <a:schemeClr val="bg1"/>
                </a:solidFill>
                <a:latin typeface="Avenir Next Medium"/>
                <a:cs typeface="Avenir Next Medium"/>
              </a:rPr>
              <a:t>Click here to edit the title</a:t>
            </a:r>
          </a:p>
        </p:txBody>
      </p:sp>
      <p:pic>
        <p:nvPicPr>
          <p:cNvPr id="6" name="Imagen 5" descr="Captura de pantalla 2018-06-18 a la(s) 10.30.57 a.m.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0366" y="4558037"/>
            <a:ext cx="1213634" cy="229996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-1" y="6513591"/>
            <a:ext cx="85934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400" dirty="0">
                <a:solidFill>
                  <a:schemeClr val="bg1">
                    <a:lumMod val="65000"/>
                  </a:schemeClr>
                </a:solidFill>
                <a:latin typeface="Avenir Next Medium"/>
                <a:cs typeface="Avenir Next Medium"/>
              </a:rPr>
              <a:t>Building Migrant Resilience in Cities </a:t>
            </a:r>
            <a:r>
              <a:rPr lang="fr-CA" sz="1400" dirty="0">
                <a:solidFill>
                  <a:schemeClr val="bg1">
                    <a:lumMod val="65000"/>
                  </a:schemeClr>
                </a:solidFill>
                <a:latin typeface="Avenir Next Medium"/>
                <a:cs typeface="Avenir Next Medium"/>
              </a:rPr>
              <a:t>Immigration et résilience en milieu urbain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1111304" y="1975810"/>
            <a:ext cx="7020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solidFill>
                  <a:schemeClr val="bg1">
                    <a:lumMod val="50000"/>
                  </a:schemeClr>
                </a:solidFill>
                <a:latin typeface="Avenir Next Medium"/>
                <a:cs typeface="Avenir Next Medium"/>
              </a:rPr>
              <a:t>Click here to add text</a:t>
            </a:r>
          </a:p>
        </p:txBody>
      </p:sp>
    </p:spTree>
    <p:extLst>
      <p:ext uri="{BB962C8B-B14F-4D97-AF65-F5344CB8AC3E}">
        <p14:creationId xmlns:p14="http://schemas.microsoft.com/office/powerpoint/2010/main" val="3496857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Captura de pantalla 2018-06-18 a la(s) 10.30.57 a.m.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808" y="1853472"/>
            <a:ext cx="1907697" cy="3615285"/>
          </a:xfrm>
          <a:prstGeom prst="rect">
            <a:avLst/>
          </a:prstGeom>
        </p:spPr>
      </p:pic>
      <p:pic>
        <p:nvPicPr>
          <p:cNvPr id="8" name="Imagen 7" descr="Captura de pantalla 2018-06-04 a la(s) 11.27.49 a.m..png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9" y="3173527"/>
            <a:ext cx="3030251" cy="899606"/>
          </a:xfrm>
          <a:prstGeom prst="rect">
            <a:avLst/>
          </a:prstGeom>
        </p:spPr>
      </p:pic>
      <p:pic>
        <p:nvPicPr>
          <p:cNvPr id="9" name="Imagen 8" descr="Captura de pantalla 2018-06-04 a la(s) 11.31.18 a.m.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99" y="4466191"/>
            <a:ext cx="3030251" cy="94935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3184250" y="3217355"/>
            <a:ext cx="3827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chemeClr val="accent1"/>
                </a:solidFill>
                <a:latin typeface="Avenir Next Medium"/>
                <a:cs typeface="Avenir Next Medium"/>
              </a:rPr>
              <a:t>@</a:t>
            </a:r>
            <a:r>
              <a:rPr lang="es-ES" sz="3600" dirty="0" err="1">
                <a:solidFill>
                  <a:schemeClr val="accent1"/>
                </a:solidFill>
                <a:latin typeface="Avenir Next Medium"/>
                <a:cs typeface="Avenir Next Medium"/>
              </a:rPr>
              <a:t>bmrc_irmu</a:t>
            </a:r>
            <a:endParaRPr lang="es-ES" sz="3600" dirty="0">
              <a:solidFill>
                <a:schemeClr val="accent1"/>
              </a:solidFill>
              <a:latin typeface="Avenir Next Medium"/>
              <a:cs typeface="Avenir Next Medium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184250" y="4428045"/>
            <a:ext cx="36105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>
                <a:solidFill>
                  <a:schemeClr val="accent1"/>
                </a:solidFill>
                <a:latin typeface="Avenir Next Medium"/>
                <a:cs typeface="Avenir Next Medium"/>
              </a:rPr>
              <a:t>@</a:t>
            </a:r>
            <a:r>
              <a:rPr lang="es-ES" sz="3600" dirty="0" err="1">
                <a:solidFill>
                  <a:schemeClr val="accent1"/>
                </a:solidFill>
                <a:latin typeface="Avenir Next Medium"/>
                <a:cs typeface="Avenir Next Medium"/>
              </a:rPr>
              <a:t>BMRCIRMUResearch</a:t>
            </a:r>
            <a:endParaRPr lang="es-ES" sz="3600" dirty="0">
              <a:solidFill>
                <a:schemeClr val="accent1"/>
              </a:solidFill>
              <a:latin typeface="Avenir Next Medium"/>
              <a:cs typeface="Avenir Next Medium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0" y="11910"/>
            <a:ext cx="9144000" cy="1312283"/>
          </a:xfrm>
          <a:prstGeom prst="rect">
            <a:avLst/>
          </a:prstGeom>
          <a:solidFill>
            <a:srgbClr val="219FE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S"/>
          </a:p>
        </p:txBody>
      </p:sp>
      <p:sp>
        <p:nvSpPr>
          <p:cNvPr id="14" name="CuadroTexto 13"/>
          <p:cNvSpPr txBox="1"/>
          <p:nvPr/>
        </p:nvSpPr>
        <p:spPr>
          <a:xfrm>
            <a:off x="405714" y="246976"/>
            <a:ext cx="83612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solidFill>
                  <a:schemeClr val="bg1"/>
                </a:solidFill>
                <a:latin typeface="Avenir Next Medium"/>
                <a:cs typeface="Avenir Next Medium"/>
              </a:rPr>
              <a:t>Building Migrant Resilience in Cities</a:t>
            </a:r>
            <a:r>
              <a:rPr lang="es-ES" sz="3200" dirty="0">
                <a:solidFill>
                  <a:schemeClr val="bg1"/>
                </a:solidFill>
                <a:latin typeface="Avenir Next Medium"/>
                <a:cs typeface="Avenir Next Medium"/>
              </a:rPr>
              <a:t>/</a:t>
            </a:r>
            <a:r>
              <a:rPr lang="fr-CA" sz="3200" dirty="0">
                <a:solidFill>
                  <a:schemeClr val="bg1"/>
                </a:solidFill>
                <a:latin typeface="Avenir Next Medium"/>
                <a:cs typeface="Avenir Next Medium"/>
              </a:rPr>
              <a:t>Immigration et résilience en milieu urbain</a:t>
            </a:r>
          </a:p>
        </p:txBody>
      </p:sp>
      <p:pic>
        <p:nvPicPr>
          <p:cNvPr id="15" name="Imagen 14" descr="website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19" y="1405776"/>
            <a:ext cx="1701435" cy="1696532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1890705" y="1951606"/>
            <a:ext cx="474509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00" dirty="0">
                <a:solidFill>
                  <a:schemeClr val="accent1"/>
                </a:solidFill>
                <a:latin typeface="Avenir Next Medium"/>
                <a:cs typeface="Avenir Next Medium"/>
                <a:hlinkClick r:id="rId7"/>
              </a:rPr>
              <a:t>http://</a:t>
            </a:r>
            <a:r>
              <a:rPr lang="es-ES" sz="2500" dirty="0" err="1">
                <a:solidFill>
                  <a:schemeClr val="accent1"/>
                </a:solidFill>
                <a:latin typeface="Avenir Next Medium"/>
                <a:cs typeface="Avenir Next Medium"/>
                <a:hlinkClick r:id="rId7"/>
              </a:rPr>
              <a:t>bmrc-irmu.info.yorku.ca</a:t>
            </a:r>
            <a:r>
              <a:rPr lang="es-ES" sz="2500" dirty="0">
                <a:solidFill>
                  <a:schemeClr val="accent1"/>
                </a:solidFill>
                <a:latin typeface="Avenir Next Medium"/>
                <a:cs typeface="Avenir Next Medium"/>
                <a:hlinkClick r:id="rId7"/>
              </a:rPr>
              <a:t>/</a:t>
            </a:r>
            <a:endParaRPr lang="es-ES" sz="2500" dirty="0">
              <a:solidFill>
                <a:schemeClr val="accent1"/>
              </a:solidFill>
              <a:latin typeface="Avenir Next Medium"/>
              <a:cs typeface="Avenir Next Medium"/>
            </a:endParaRPr>
          </a:p>
        </p:txBody>
      </p:sp>
      <p:pic>
        <p:nvPicPr>
          <p:cNvPr id="2" name="Picture 1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012" y="5628374"/>
            <a:ext cx="1156404" cy="1156404"/>
          </a:xfrm>
          <a:prstGeom prst="rect">
            <a:avLst/>
          </a:prstGeom>
        </p:spPr>
      </p:pic>
      <p:sp>
        <p:nvSpPr>
          <p:cNvPr id="13" name="Rectángulo 10">
            <a:hlinkClick r:id="rId10"/>
          </p:cNvPr>
          <p:cNvSpPr/>
          <p:nvPr/>
        </p:nvSpPr>
        <p:spPr>
          <a:xfrm>
            <a:off x="1484755" y="5855804"/>
            <a:ext cx="70095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>
                <a:solidFill>
                  <a:schemeClr val="accent1"/>
                </a:solidFill>
                <a:latin typeface="Avenir Next Medium"/>
                <a:cs typeface="Avenir Next Medium"/>
              </a:rPr>
              <a:t>BMRC - IRMU</a:t>
            </a:r>
            <a:endParaRPr lang="es-ES" sz="3600" dirty="0">
              <a:solidFill>
                <a:schemeClr val="accent1"/>
              </a:solidFill>
              <a:latin typeface="Avenir Next Medium"/>
              <a:cs typeface="Avenir Next Medium"/>
            </a:endParaRPr>
          </a:p>
        </p:txBody>
      </p:sp>
    </p:spTree>
    <p:extLst>
      <p:ext uri="{BB962C8B-B14F-4D97-AF65-F5344CB8AC3E}">
        <p14:creationId xmlns:p14="http://schemas.microsoft.com/office/powerpoint/2010/main" val="8469978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97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 Next Medium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</dc:creator>
  <cp:lastModifiedBy>Naolo Charles</cp:lastModifiedBy>
  <cp:revision>21</cp:revision>
  <dcterms:created xsi:type="dcterms:W3CDTF">2018-06-18T14:22:58Z</dcterms:created>
  <dcterms:modified xsi:type="dcterms:W3CDTF">2018-08-07T20:00:22Z</dcterms:modified>
</cp:coreProperties>
</file>